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68B0F-4BC3-4806-8324-063DF41A2AB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A573-E410-4B6E-AB82-68E719FD082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1F99-2C6A-4C50-A44B-85B352952C1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07E4-C0CB-434E-9603-CF4F384B025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16086-828C-41C3-A8C6-ADA03981622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165F-0CBB-44C7-ACDD-811854787AD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7F2C3-2839-4CBC-A4A9-8557B5761AC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1B785-D33B-4A83-A3FC-DD5063BB014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86E1-FEF9-46C8-87FF-C9C9327176E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0C8B4-D09E-4683-AC76-371A28C6D9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D68C5BE-3C3F-4C95-ACA9-E66B1EE337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B9DCA1-0C80-4A2A-8798-AB740C5E73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5 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1/2</a:t>
            </a:r>
            <a:endParaRPr lang="it-IT" sz="1200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85800" y="3810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6 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860642" y="457200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ush Script MT" pitchFamily="66" charset="0"/>
              </a:rPr>
              <a:t>Corriere dei Piccoli - 1984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ush Script MT" pitchFamily="66" charset="0"/>
            </a:endParaRPr>
          </a:p>
        </p:txBody>
      </p:sp>
      <p:pic>
        <p:nvPicPr>
          <p:cNvPr id="40" name="Immagine 39" descr="84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786" y="1876069"/>
            <a:ext cx="1429214" cy="1857731"/>
          </a:xfrm>
          <a:prstGeom prst="rect">
            <a:avLst/>
          </a:prstGeom>
        </p:spPr>
      </p:pic>
      <p:pic>
        <p:nvPicPr>
          <p:cNvPr id="41" name="Immagine 40" descr="84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399" y="1905000"/>
            <a:ext cx="1434168" cy="1857730"/>
          </a:xfrm>
          <a:prstGeom prst="rect">
            <a:avLst/>
          </a:prstGeom>
        </p:spPr>
      </p:pic>
      <p:pic>
        <p:nvPicPr>
          <p:cNvPr id="42" name="Immagine 41" descr="84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244096"/>
            <a:ext cx="1501699" cy="1957036"/>
          </a:xfrm>
          <a:prstGeom prst="rect">
            <a:avLst/>
          </a:prstGeom>
        </p:spPr>
      </p:pic>
      <p:pic>
        <p:nvPicPr>
          <p:cNvPr id="43" name="Immagine 42" descr="84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4086" y="4267200"/>
            <a:ext cx="1474944" cy="1933930"/>
          </a:xfrm>
          <a:prstGeom prst="rect">
            <a:avLst/>
          </a:prstGeom>
        </p:spPr>
      </p:pic>
      <p:pic>
        <p:nvPicPr>
          <p:cNvPr id="44" name="Immagine 43" descr="84-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239611"/>
            <a:ext cx="1494536" cy="1932589"/>
          </a:xfrm>
          <a:prstGeom prst="rect">
            <a:avLst/>
          </a:prstGeom>
        </p:spPr>
      </p:pic>
      <p:pic>
        <p:nvPicPr>
          <p:cNvPr id="33" name="Immagine 32" descr="84-1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1828800"/>
            <a:ext cx="1449578" cy="1915741"/>
          </a:xfrm>
          <a:prstGeom prst="rect">
            <a:avLst/>
          </a:prstGeom>
        </p:spPr>
      </p:pic>
      <p:pic>
        <p:nvPicPr>
          <p:cNvPr id="34" name="Immagine 33" descr="84-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399" y="1905000"/>
            <a:ext cx="1402791" cy="1810832"/>
          </a:xfrm>
          <a:prstGeom prst="rect">
            <a:avLst/>
          </a:prstGeom>
        </p:spPr>
      </p:pic>
      <p:pic>
        <p:nvPicPr>
          <p:cNvPr id="35" name="Immagine 34" descr="84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4267200"/>
            <a:ext cx="1459992" cy="1921042"/>
          </a:xfrm>
          <a:prstGeom prst="rect">
            <a:avLst/>
          </a:prstGeom>
        </p:spPr>
      </p:pic>
      <p:pic>
        <p:nvPicPr>
          <p:cNvPr id="36" name="Immagine 35" descr="'84-10 cov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4267200"/>
            <a:ext cx="1487424" cy="1887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206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6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2074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2075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19 </a:t>
              </a:r>
            </a:p>
          </p:txBody>
        </p:sp>
        <p:sp>
          <p:nvSpPr>
            <p:cNvPr id="2076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</a:t>
              </a:r>
            </a:p>
          </p:txBody>
        </p:sp>
        <p:sp>
          <p:nvSpPr>
            <p:cNvPr id="2077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2078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2079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0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1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2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3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4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5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6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4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51559" cy="1947530"/>
          </a:xfrm>
          <a:prstGeom prst="rect">
            <a:avLst/>
          </a:prstGeom>
        </p:spPr>
      </p:pic>
      <p:pic>
        <p:nvPicPr>
          <p:cNvPr id="40" name="Immagine 39" descr="84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3152" y="1447800"/>
            <a:ext cx="1484222" cy="1941004"/>
          </a:xfrm>
          <a:prstGeom prst="rect">
            <a:avLst/>
          </a:prstGeom>
        </p:spPr>
      </p:pic>
      <p:pic>
        <p:nvPicPr>
          <p:cNvPr id="41" name="Immagine 40" descr="84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850196"/>
            <a:ext cx="1469987" cy="1941004"/>
          </a:xfrm>
          <a:prstGeom prst="rect">
            <a:avLst/>
          </a:prstGeom>
        </p:spPr>
      </p:pic>
      <p:pic>
        <p:nvPicPr>
          <p:cNvPr id="42" name="Immagine 41" descr="84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8644" y="3810000"/>
            <a:ext cx="1375156" cy="1981474"/>
          </a:xfrm>
          <a:prstGeom prst="rect">
            <a:avLst/>
          </a:prstGeom>
        </p:spPr>
      </p:pic>
      <p:pic>
        <p:nvPicPr>
          <p:cNvPr id="43" name="Immagine 42" descr="84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886200"/>
            <a:ext cx="1467062" cy="1905275"/>
          </a:xfrm>
          <a:prstGeom prst="rect">
            <a:avLst/>
          </a:prstGeom>
        </p:spPr>
      </p:pic>
      <p:pic>
        <p:nvPicPr>
          <p:cNvPr id="44" name="Immagine 43" descr="84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866147"/>
            <a:ext cx="1463040" cy="1925053"/>
          </a:xfrm>
          <a:prstGeom prst="rect">
            <a:avLst/>
          </a:prstGeom>
        </p:spPr>
      </p:pic>
      <p:pic>
        <p:nvPicPr>
          <p:cNvPr id="35" name="Immagine 34" descr="84-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0928" y="1450200"/>
            <a:ext cx="1425513" cy="1902600"/>
          </a:xfrm>
          <a:prstGeom prst="rect">
            <a:avLst/>
          </a:prstGeom>
        </p:spPr>
      </p:pic>
      <p:pic>
        <p:nvPicPr>
          <p:cNvPr id="36" name="Immagine 35" descr="84-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1453436"/>
            <a:ext cx="1447800" cy="1895026"/>
          </a:xfrm>
          <a:prstGeom prst="rect">
            <a:avLst/>
          </a:prstGeom>
        </p:spPr>
      </p:pic>
      <p:pic>
        <p:nvPicPr>
          <p:cNvPr id="37" name="Immagine 36" descr="84-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86200"/>
            <a:ext cx="1467307" cy="1910556"/>
          </a:xfrm>
          <a:prstGeom prst="rect">
            <a:avLst/>
          </a:prstGeom>
        </p:spPr>
      </p:pic>
      <p:pic>
        <p:nvPicPr>
          <p:cNvPr id="38" name="Immagine 37" descr="84-1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1" y="1447800"/>
            <a:ext cx="1447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308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08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3098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  <a:endParaRPr lang="it-IT" sz="1200"/>
            </a:p>
          </p:txBody>
        </p:sp>
        <p:sp>
          <p:nvSpPr>
            <p:cNvPr id="3099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3100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3101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27</a:t>
              </a:r>
            </a:p>
          </p:txBody>
        </p:sp>
        <p:sp>
          <p:nvSpPr>
            <p:cNvPr id="3102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26 </a:t>
              </a:r>
            </a:p>
          </p:txBody>
        </p:sp>
        <p:sp>
          <p:nvSpPr>
            <p:cNvPr id="3103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4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5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8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9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0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4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447800"/>
            <a:ext cx="1447800" cy="1953744"/>
          </a:xfrm>
          <a:prstGeom prst="rect">
            <a:avLst/>
          </a:prstGeom>
        </p:spPr>
      </p:pic>
      <p:pic>
        <p:nvPicPr>
          <p:cNvPr id="40" name="Immagine 39" descr="84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061" y="3886200"/>
            <a:ext cx="1482739" cy="1903123"/>
          </a:xfrm>
          <a:prstGeom prst="rect">
            <a:avLst/>
          </a:prstGeom>
        </p:spPr>
      </p:pic>
      <p:pic>
        <p:nvPicPr>
          <p:cNvPr id="41" name="Immagine 40" descr="84-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886200"/>
            <a:ext cx="1464135" cy="1903122"/>
          </a:xfrm>
          <a:prstGeom prst="rect">
            <a:avLst/>
          </a:prstGeom>
        </p:spPr>
      </p:pic>
      <p:pic>
        <p:nvPicPr>
          <p:cNvPr id="32" name="Immagine 31" descr="82-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0589" y="1447800"/>
            <a:ext cx="1463611" cy="1907400"/>
          </a:xfrm>
          <a:prstGeom prst="rect">
            <a:avLst/>
          </a:prstGeom>
        </p:spPr>
      </p:pic>
      <p:pic>
        <p:nvPicPr>
          <p:cNvPr id="33" name="Immagine 32" descr="82-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75056" cy="1907400"/>
          </a:xfrm>
          <a:prstGeom prst="rect">
            <a:avLst/>
          </a:prstGeom>
        </p:spPr>
      </p:pic>
      <p:pic>
        <p:nvPicPr>
          <p:cNvPr id="34" name="Immagine 33" descr="82-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3508" y="3829942"/>
            <a:ext cx="1480692" cy="1951703"/>
          </a:xfrm>
          <a:prstGeom prst="rect">
            <a:avLst/>
          </a:prstGeom>
        </p:spPr>
      </p:pic>
      <p:pic>
        <p:nvPicPr>
          <p:cNvPr id="35" name="Immagine 34" descr="82-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4674" y="3886200"/>
            <a:ext cx="1443526" cy="1951703"/>
          </a:xfrm>
          <a:prstGeom prst="rect">
            <a:avLst/>
          </a:prstGeom>
        </p:spPr>
      </p:pic>
      <p:pic>
        <p:nvPicPr>
          <p:cNvPr id="36" name="Immagine 35" descr="84-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" y="3886200"/>
            <a:ext cx="1423366" cy="1918347"/>
          </a:xfrm>
          <a:prstGeom prst="rect">
            <a:avLst/>
          </a:prstGeom>
        </p:spPr>
      </p:pic>
      <p:pic>
        <p:nvPicPr>
          <p:cNvPr id="37" name="Immagine 36" descr="84-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1447800"/>
            <a:ext cx="1443076" cy="1883911"/>
          </a:xfrm>
          <a:prstGeom prst="rect">
            <a:avLst/>
          </a:prstGeom>
        </p:spPr>
      </p:pic>
      <p:pic>
        <p:nvPicPr>
          <p:cNvPr id="38" name="Immagine 37" descr="84-2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1482257"/>
            <a:ext cx="1447800" cy="1870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31</a:t>
            </a:r>
            <a:endParaRPr lang="it-IT" sz="1200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8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113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412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412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412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</a:t>
              </a:r>
            </a:p>
          </p:txBody>
        </p:sp>
        <p:sp>
          <p:nvSpPr>
            <p:cNvPr id="412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37</a:t>
              </a:r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412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584" y="1447800"/>
            <a:ext cx="1459230" cy="1905000"/>
          </a:xfrm>
          <a:prstGeom prst="rect">
            <a:avLst/>
          </a:prstGeom>
        </p:spPr>
      </p:pic>
      <p:pic>
        <p:nvPicPr>
          <p:cNvPr id="30" name="Immagine 29" descr="84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1" y="1447800"/>
            <a:ext cx="1480028" cy="1905000"/>
          </a:xfrm>
          <a:prstGeom prst="rect">
            <a:avLst/>
          </a:prstGeom>
        </p:spPr>
      </p:pic>
      <p:pic>
        <p:nvPicPr>
          <p:cNvPr id="31" name="Immagine 30" descr="84-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65561"/>
            <a:ext cx="1509776" cy="2025639"/>
          </a:xfrm>
          <a:prstGeom prst="rect">
            <a:avLst/>
          </a:prstGeom>
        </p:spPr>
      </p:pic>
      <p:pic>
        <p:nvPicPr>
          <p:cNvPr id="32" name="Immagine 31" descr="84-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1" y="3810000"/>
            <a:ext cx="1514856" cy="1962249"/>
          </a:xfrm>
          <a:prstGeom prst="rect">
            <a:avLst/>
          </a:prstGeom>
        </p:spPr>
      </p:pic>
      <p:pic>
        <p:nvPicPr>
          <p:cNvPr id="33" name="Immagine 32" descr="84-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2298" y="3844050"/>
            <a:ext cx="1501902" cy="1947150"/>
          </a:xfrm>
          <a:prstGeom prst="rect">
            <a:avLst/>
          </a:prstGeom>
        </p:spPr>
      </p:pic>
      <p:pic>
        <p:nvPicPr>
          <p:cNvPr id="34" name="Immagine 33" descr="84-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810000"/>
            <a:ext cx="1471473" cy="1983900"/>
          </a:xfrm>
          <a:prstGeom prst="rect">
            <a:avLst/>
          </a:prstGeom>
        </p:spPr>
      </p:pic>
      <p:pic>
        <p:nvPicPr>
          <p:cNvPr id="35" name="Immagine 34" descr="84-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794694"/>
            <a:ext cx="1447800" cy="1996506"/>
          </a:xfrm>
          <a:prstGeom prst="rect">
            <a:avLst/>
          </a:prstGeom>
        </p:spPr>
      </p:pic>
      <p:pic>
        <p:nvPicPr>
          <p:cNvPr id="36" name="Immagine 35" descr="84-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1447800"/>
            <a:ext cx="1492504" cy="1951836"/>
          </a:xfrm>
          <a:prstGeom prst="rect">
            <a:avLst/>
          </a:prstGeom>
        </p:spPr>
      </p:pic>
      <p:pic>
        <p:nvPicPr>
          <p:cNvPr id="37" name="Immagine 36" descr="84-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0" y="1447800"/>
            <a:ext cx="1465002" cy="1902600"/>
          </a:xfrm>
          <a:prstGeom prst="rect">
            <a:avLst/>
          </a:prstGeom>
        </p:spPr>
      </p:pic>
      <p:pic>
        <p:nvPicPr>
          <p:cNvPr id="38" name="Immagine 37" descr="84-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1447800"/>
            <a:ext cx="1465002" cy="190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7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617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617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617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617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617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1" name="Immagine 40" descr="84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20" y="1447800"/>
            <a:ext cx="1449061" cy="1891724"/>
          </a:xfrm>
          <a:prstGeom prst="rect">
            <a:avLst/>
          </a:prstGeom>
        </p:spPr>
      </p:pic>
      <p:pic>
        <p:nvPicPr>
          <p:cNvPr id="42" name="Immagine 41" descr="84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47800" cy="1967924"/>
          </a:xfrm>
          <a:prstGeom prst="rect">
            <a:avLst/>
          </a:prstGeom>
        </p:spPr>
      </p:pic>
      <p:pic>
        <p:nvPicPr>
          <p:cNvPr id="43" name="Immagine 42" descr="84-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240" y="1447800"/>
            <a:ext cx="1457960" cy="1905000"/>
          </a:xfrm>
          <a:prstGeom prst="rect">
            <a:avLst/>
          </a:prstGeom>
        </p:spPr>
      </p:pic>
      <p:pic>
        <p:nvPicPr>
          <p:cNvPr id="44" name="Immagine 43" descr="84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475822" cy="1900200"/>
          </a:xfrm>
          <a:prstGeom prst="rect">
            <a:avLst/>
          </a:prstGeom>
        </p:spPr>
      </p:pic>
      <p:pic>
        <p:nvPicPr>
          <p:cNvPr id="45" name="Immagine 44" descr="84-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886200"/>
            <a:ext cx="1469488" cy="1900200"/>
          </a:xfrm>
          <a:prstGeom prst="rect">
            <a:avLst/>
          </a:prstGeom>
        </p:spPr>
      </p:pic>
      <p:pic>
        <p:nvPicPr>
          <p:cNvPr id="34" name="Immagine 33" descr="84-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767" y="3888600"/>
            <a:ext cx="1445260" cy="1905000"/>
          </a:xfrm>
          <a:prstGeom prst="rect">
            <a:avLst/>
          </a:prstGeom>
        </p:spPr>
      </p:pic>
      <p:pic>
        <p:nvPicPr>
          <p:cNvPr id="35" name="Immagine 34" descr="84-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886200"/>
            <a:ext cx="1447800" cy="1905000"/>
          </a:xfrm>
          <a:prstGeom prst="rect">
            <a:avLst/>
          </a:prstGeom>
        </p:spPr>
      </p:pic>
      <p:pic>
        <p:nvPicPr>
          <p:cNvPr id="36" name="Immagine 35" descr="84-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48316" y="3897826"/>
            <a:ext cx="1461684" cy="1893374"/>
          </a:xfrm>
          <a:prstGeom prst="rect">
            <a:avLst/>
          </a:prstGeom>
        </p:spPr>
      </p:pic>
      <p:pic>
        <p:nvPicPr>
          <p:cNvPr id="37" name="Immagine 36" descr="84-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3886200"/>
            <a:ext cx="1447800" cy="1905000"/>
          </a:xfrm>
          <a:prstGeom prst="rect">
            <a:avLst/>
          </a:prstGeom>
        </p:spPr>
      </p:pic>
      <p:pic>
        <p:nvPicPr>
          <p:cNvPr id="38" name="Immagine 37" descr="84-4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86200" y="1424954"/>
            <a:ext cx="1495044" cy="1943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51</a:t>
            </a:r>
            <a:endParaRPr lang="it-IT" sz="120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990600"/>
            <a:ext cx="4876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85800" y="3429000"/>
            <a:ext cx="4876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8862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55626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3886200" y="990600"/>
            <a:ext cx="1541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53</a:t>
            </a:r>
          </a:p>
        </p:txBody>
      </p:sp>
      <p:pic>
        <p:nvPicPr>
          <p:cNvPr id="14" name="Immagine 13" descr="84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84376" cy="1953126"/>
          </a:xfrm>
          <a:prstGeom prst="rect">
            <a:avLst/>
          </a:prstGeom>
        </p:spPr>
      </p:pic>
      <p:pic>
        <p:nvPicPr>
          <p:cNvPr id="12" name="Immagine 11" descr="'84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095" y="1447668"/>
            <a:ext cx="1524305" cy="1905132"/>
          </a:xfrm>
          <a:prstGeom prst="rect">
            <a:avLst/>
          </a:prstGeom>
        </p:spPr>
      </p:pic>
      <p:pic>
        <p:nvPicPr>
          <p:cNvPr id="13" name="Immagine 12" descr="84-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447800"/>
            <a:ext cx="1488034" cy="19459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63</Words>
  <Application>Microsoft Office PowerPoint</Application>
  <PresentationFormat>Presentazione su schermo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23</cp:revision>
  <cp:lastPrinted>1601-01-01T00:00:00Z</cp:lastPrinted>
  <dcterms:created xsi:type="dcterms:W3CDTF">1601-01-01T00:00:00Z</dcterms:created>
  <dcterms:modified xsi:type="dcterms:W3CDTF">2012-08-28T20:34:29Z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